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89" r:id="rId2"/>
    <p:sldId id="259" r:id="rId3"/>
    <p:sldId id="257" r:id="rId4"/>
    <p:sldId id="258" r:id="rId5"/>
    <p:sldId id="279" r:id="rId6"/>
    <p:sldId id="280" r:id="rId7"/>
    <p:sldId id="277" r:id="rId8"/>
    <p:sldId id="260" r:id="rId9"/>
    <p:sldId id="261" r:id="rId10"/>
    <p:sldId id="281" r:id="rId11"/>
    <p:sldId id="270" r:id="rId12"/>
    <p:sldId id="271" r:id="rId13"/>
    <p:sldId id="272" r:id="rId14"/>
    <p:sldId id="273" r:id="rId15"/>
    <p:sldId id="274" r:id="rId16"/>
    <p:sldId id="282" r:id="rId17"/>
    <p:sldId id="283" r:id="rId18"/>
    <p:sldId id="284" r:id="rId19"/>
    <p:sldId id="285" r:id="rId20"/>
    <p:sldId id="286" r:id="rId21"/>
    <p:sldId id="287" r:id="rId22"/>
    <p:sldId id="276" r:id="rId23"/>
    <p:sldId id="288" r:id="rId24"/>
    <p:sldId id="27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38" autoAdjust="0"/>
    <p:restoredTop sz="86535" autoAdjust="0"/>
  </p:normalViewPr>
  <p:slideViewPr>
    <p:cSldViewPr snapToGrid="0">
      <p:cViewPr varScale="1">
        <p:scale>
          <a:sx n="72" d="100"/>
          <a:sy n="72" d="100"/>
        </p:scale>
        <p:origin x="113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638EF-94B4-464E-AD3F-85E403BB13C9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B810E-AF6F-481B-9BA7-D5DB2BA1B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686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032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975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225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096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894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353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520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168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068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325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504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0584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4049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3340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10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9708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4955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4158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2121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0891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332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35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943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94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28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232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564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023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750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72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371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51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912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45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1908103"/>
            <a:ext cx="9144000" cy="1336231"/>
          </a:xfrm>
        </p:spPr>
        <p:txBody>
          <a:bodyPr>
            <a:normAutofit fontScale="90000"/>
          </a:bodyPr>
          <a:lstStyle/>
          <a:p>
            <a:pPr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Proposal </a:t>
            </a:r>
            <a:b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b="1" dirty="0"/>
            </a:br>
            <a:br>
              <a:rPr lang="en-US" sz="1600" dirty="0">
                <a:latin typeface="Calibri"/>
                <a:ea typeface="Calibri"/>
              </a:rPr>
            </a:br>
            <a:br>
              <a:rPr lang="en-US" sz="3200" dirty="0"/>
            </a:b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Arial (Title)- Khyber Medical University Research</a:t>
            </a:r>
            <a:br>
              <a:rPr lang="en-US" sz="3200" dirty="0"/>
            </a:br>
            <a:endParaRPr lang="en-GB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4638858"/>
            <a:ext cx="9144000" cy="2122550"/>
          </a:xfrm>
        </p:spPr>
        <p:txBody>
          <a:bodyPr>
            <a:noAutofit/>
          </a:bodyPr>
          <a:lstStyle/>
          <a:p>
            <a:pPr algn="l"/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</a:p>
          <a:p>
            <a:pPr algn="l"/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Supervisor Name:</a:t>
            </a:r>
          </a:p>
          <a:p>
            <a:pPr algn="l"/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Program: PhD</a:t>
            </a:r>
          </a:p>
          <a:p>
            <a:pPr algn="l"/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Co-Supervisor Name:</a:t>
            </a:r>
          </a:p>
          <a:p>
            <a:pPr algn="l"/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Institute/Department:</a:t>
            </a:r>
          </a:p>
        </p:txBody>
      </p:sp>
      <p:sp>
        <p:nvSpPr>
          <p:cNvPr id="4" name="Rectangle 3"/>
          <p:cNvSpPr/>
          <p:nvPr/>
        </p:nvSpPr>
        <p:spPr>
          <a:xfrm>
            <a:off x="1461503" y="5947"/>
            <a:ext cx="10668001" cy="1081218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706164"/>
            <a:ext cx="251992" cy="3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52400" y="250195"/>
            <a:ext cx="22313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304800" y="402595"/>
            <a:ext cx="22313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71477" y="1087164"/>
            <a:ext cx="251992" cy="3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14" descr="Khyber Medical University - Wikipedi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189"/>
            <a:ext cx="1461504" cy="10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6D3F33-AAB0-1048-B062-FD02EF17FE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7065" y="5646"/>
            <a:ext cx="1614936" cy="1081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224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103" y="59693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 Following are the maximum slides that students could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06888"/>
            <a:ext cx="10515600" cy="4351338"/>
          </a:xfrm>
        </p:spPr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Introduction: 4 Slides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Rationale:   1 Slide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Objectives:  1 Slide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Operational Definitions and Hypothesis: 3 Slides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Methodology &amp; Analysis Plan: 10 Slides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Reference: 2 slides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Gantt Chart/Budget/Data collection tool: NOT required in Presentation as it is already submitted in the agenda to all members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7" name="Picture 6" descr="Khyber Medical University - Wikipedia">
            <a:extLst>
              <a:ext uri="{FF2B5EF4-FFF2-40B4-BE49-F238E27FC236}">
                <a16:creationId xmlns:a16="http://schemas.microsoft.com/office/drawing/2014/main" id="{36729B1C-5859-5B25-F1F0-D597BB0747A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393DCC-A4FD-A79E-39B6-F0B54C1CC2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8344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F8630A36-58FE-43FE-5E3E-1A2EF4AC80E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3BC167-9A70-A42E-6A14-6BA9517853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7167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76512687-B98C-4BC8-E011-87BF4679D49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CAF78D-FD14-5740-AC8F-B2548EB75C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5148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0FB0F8ED-EFF1-AB71-2E3F-C13E6BA2909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46F782-FEE0-E5B1-C1A0-73B3161EEA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7369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41C4FCFA-4B3C-5AD8-1D85-89485850E33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EC0F2B-EDFF-CD71-E7DB-74056ACA57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9713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Rationale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9A5CA6D7-BD0B-32F1-12B3-257CEBEEA5F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46706B-AEBF-F2F5-DE9F-DCBB050C75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4484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7ECF3D05-1B07-86CD-BC47-068D5465734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8F469C-BA11-14E5-F2F8-F4F5B0FDA7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461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 Definitions and Hypothesis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FF54C088-C5E5-DFBD-000F-29DD2319871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D4FD55-70DF-89FF-3708-2A6B942E3B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0763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 Definitions and Hypothesis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77B510E7-B594-55FB-C292-513009AAEA5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C0D408-C267-400B-C363-CB41F5D2A1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5104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 Definitions and Hypothesis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A6D5842F-2465-1F20-4C92-63D9C5EEE4B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F2D11F-1787-EC42-7291-7B3F0053EC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902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&amp; Analysis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7A682992-CAAD-66ED-663D-50B00C92C73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DF858B-D2F5-7193-6CDF-4F46346415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9683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&amp; Analysis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962DE1C5-CCDE-D6AB-3D06-1E9A70FC5B6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1E0F03-EB1C-CC30-9936-4E0A49C518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9860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&amp; Analysis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57DFB92C-67D3-EFBC-E482-5CEE2CB0BA9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536C68-E861-DBCC-7A7C-86D3306656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6869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&amp; Analysis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047AF9D8-1E07-1456-FBD9-2289F7577F2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594DD2-153D-71FB-9157-F7DEDB9762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5353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&amp; Analysis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E7EED873-547D-D354-EF89-A45FD5C45BC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1B6547-7043-BB27-107A-31BFAFAA57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2393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&amp; Analysis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29C510E9-1B2D-506E-7F56-C676B2748B3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1DA1D3-AEEE-C5A2-17BF-6D6D848DAF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0324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&amp; Analysis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9E9EFC44-E0D1-375B-C628-7B16D17D1B5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F09914-CB82-7AC1-3701-F53969D50F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51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&amp; Analysis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5BD98166-75A6-B561-976D-A64CEBBCFA8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C17691-D49B-8B75-65E2-132EC9696A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7602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&amp; Analysis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733E7553-9A76-56A7-E528-12A8A8CE879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6E1DBF-3DBE-9BE8-2DE9-9E83941B94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4007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&amp; Analysis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CE6E9FA8-700D-9525-196F-3498E4AEF18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69C68E-F800-C10D-78CB-6A1920A58C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3407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 (</a:t>
            </a:r>
            <a:r>
              <a:rPr lang="en-GB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Vancour</a:t>
            </a:r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Style)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167CB33D-17E5-A801-86A9-767122116C3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77E231-FAFC-FB2E-DF41-BCB2C85D71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2139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 (</a:t>
            </a:r>
            <a:r>
              <a:rPr lang="en-GB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Vancour</a:t>
            </a:r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Style)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Pancreatic cancer is a deadly disease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5" name="Picture 4" descr="Khyber Medical University - Wikipedia">
            <a:extLst>
              <a:ext uri="{FF2B5EF4-FFF2-40B4-BE49-F238E27FC236}">
                <a16:creationId xmlns:a16="http://schemas.microsoft.com/office/drawing/2014/main" id="{1BED569B-38C8-D7DA-6F75-2E9C4A2AB52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75FD02-0B57-A806-799F-9C5FF8335B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7029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924" y="1661951"/>
            <a:ext cx="10515600" cy="3567775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br>
              <a:rPr lang="en-GB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Questions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3" name="Picture 2" descr="Khyber Medical University - Wikipedia">
            <a:extLst>
              <a:ext uri="{FF2B5EF4-FFF2-40B4-BE49-F238E27FC236}">
                <a16:creationId xmlns:a16="http://schemas.microsoft.com/office/drawing/2014/main" id="{0521568B-7316-6C2D-CFEE-2CEE4495396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8456C2-F2E8-0637-E15F-1C01989CCC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1132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</TotalTime>
  <Words>529</Words>
  <Application>Microsoft Office PowerPoint</Application>
  <PresentationFormat>Widescreen</PresentationFormat>
  <Paragraphs>188</Paragraphs>
  <Slides>24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Proposal      Arial (Title)- Khyber Medical University Research </vt:lpstr>
      <vt:lpstr>Guidelines Following are the maximum slides that students could use</vt:lpstr>
      <vt:lpstr>Introduction</vt:lpstr>
      <vt:lpstr>Introduction</vt:lpstr>
      <vt:lpstr>Introduction</vt:lpstr>
      <vt:lpstr>Introduction</vt:lpstr>
      <vt:lpstr>Rationale</vt:lpstr>
      <vt:lpstr>Objectives</vt:lpstr>
      <vt:lpstr>Operational Definitions and Hypothesis</vt:lpstr>
      <vt:lpstr>Operational Definitions and Hypothesis</vt:lpstr>
      <vt:lpstr>Operational Definitions and Hypothesis</vt:lpstr>
      <vt:lpstr>Methodology &amp; Analysis Plan</vt:lpstr>
      <vt:lpstr>Methodology &amp; Analysis Plan</vt:lpstr>
      <vt:lpstr>Methodology &amp; Analysis Plan</vt:lpstr>
      <vt:lpstr>Methodology &amp; Analysis Plan</vt:lpstr>
      <vt:lpstr>Methodology &amp; Analysis Plan</vt:lpstr>
      <vt:lpstr>Methodology &amp; Analysis Plan</vt:lpstr>
      <vt:lpstr>Methodology &amp; Analysis Plan</vt:lpstr>
      <vt:lpstr>Methodology &amp; Analysis Plan</vt:lpstr>
      <vt:lpstr>Methodology &amp; Analysis Plan</vt:lpstr>
      <vt:lpstr>Methodology &amp; Analysis Plan</vt:lpstr>
      <vt:lpstr>References (Vancour Style)</vt:lpstr>
      <vt:lpstr>References (Vancour Style)</vt:lpstr>
      <vt:lpstr>Thank You Any Questions</vt:lpstr>
    </vt:vector>
  </TitlesOfParts>
  <Company>Moorche 30 DVDs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Asif Khan</dc:creator>
  <cp:lastModifiedBy>Nasir Ahmad</cp:lastModifiedBy>
  <cp:revision>34</cp:revision>
  <dcterms:created xsi:type="dcterms:W3CDTF">2016-03-02T02:53:05Z</dcterms:created>
  <dcterms:modified xsi:type="dcterms:W3CDTF">2026-04-30T06:46:17Z</dcterms:modified>
</cp:coreProperties>
</file>