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9" r:id="rId3"/>
    <p:sldId id="257" r:id="rId4"/>
    <p:sldId id="258" r:id="rId5"/>
    <p:sldId id="277" r:id="rId6"/>
    <p:sldId id="260" r:id="rId7"/>
    <p:sldId id="261" r:id="rId8"/>
    <p:sldId id="270" r:id="rId9"/>
    <p:sldId id="271" r:id="rId10"/>
    <p:sldId id="272" r:id="rId11"/>
    <p:sldId id="273" r:id="rId12"/>
    <p:sldId id="274" r:id="rId13"/>
    <p:sldId id="276" r:id="rId14"/>
    <p:sldId id="27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86535" autoAdjust="0"/>
  </p:normalViewPr>
  <p:slideViewPr>
    <p:cSldViewPr snapToGrid="0">
      <p:cViewPr varScale="1">
        <p:scale>
          <a:sx n="72" d="100"/>
          <a:sy n="72" d="100"/>
        </p:scale>
        <p:origin x="1147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638EF-94B4-464E-AD3F-85E403BB13C9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B810E-AF6F-481B-9BA7-D5DB2BA1B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68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032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975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894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353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520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068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325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504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058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404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089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B810E-AF6F-481B-9BA7-D5DB2BA1BCD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35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94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94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2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23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564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023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750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72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371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51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912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BAEE0-B6BF-40CE-A93B-3BB61029BCE0}" type="datetimeFigureOut">
              <a:rPr lang="en-GB" smtClean="0"/>
              <a:t>30/04/2026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B1AD2-51A1-4EB0-B898-4629BB2D1B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45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1908103"/>
            <a:ext cx="9144000" cy="1336231"/>
          </a:xfrm>
        </p:spPr>
        <p:txBody>
          <a:bodyPr>
            <a:normAutofit fontScale="90000"/>
          </a:bodyPr>
          <a:lstStyle/>
          <a:p>
            <a:pPr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Proposal </a:t>
            </a:r>
            <a:b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b="1" dirty="0"/>
            </a:br>
            <a:br>
              <a:rPr lang="en-US" sz="1600" dirty="0">
                <a:latin typeface="Calibri"/>
                <a:ea typeface="Calibri"/>
              </a:rPr>
            </a:br>
            <a:br>
              <a:rPr lang="en-US" sz="3200" dirty="0"/>
            </a:b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Arial (Title)- Khyber Medical University Research</a:t>
            </a:r>
            <a:br>
              <a:rPr lang="en-US" sz="3200" dirty="0"/>
            </a:br>
            <a:endParaRPr lang="en-GB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4638858"/>
            <a:ext cx="9144000" cy="2122550"/>
          </a:xfrm>
        </p:spPr>
        <p:txBody>
          <a:bodyPr>
            <a:noAutofit/>
          </a:bodyPr>
          <a:lstStyle/>
          <a:p>
            <a:pPr algn="l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</a:p>
          <a:p>
            <a:pPr algn="l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Supervisor Name:</a:t>
            </a:r>
          </a:p>
          <a:p>
            <a:pPr algn="l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r>
              <a:rPr lang="en-GB" sz="2200" b="1">
                <a:latin typeface="Arial" panose="020B0604020202020204" pitchFamily="34" charset="0"/>
                <a:cs typeface="Arial" panose="020B0604020202020204" pitchFamily="34" charset="0"/>
              </a:rPr>
              <a:t>: MPhil</a:t>
            </a:r>
            <a:endParaRPr lang="en-GB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Co-Supervisor Name:</a:t>
            </a:r>
          </a:p>
          <a:p>
            <a:pPr algn="l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Institute/Department:</a:t>
            </a:r>
          </a:p>
        </p:txBody>
      </p:sp>
      <p:sp>
        <p:nvSpPr>
          <p:cNvPr id="4" name="Rectangle 3"/>
          <p:cNvSpPr/>
          <p:nvPr/>
        </p:nvSpPr>
        <p:spPr>
          <a:xfrm>
            <a:off x="1461503" y="5947"/>
            <a:ext cx="10668001" cy="1081218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706164"/>
            <a:ext cx="251992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52400" y="250195"/>
            <a:ext cx="2231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04800" y="402595"/>
            <a:ext cx="2231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71477" y="1087164"/>
            <a:ext cx="251992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4" descr="Khyber Medical University - Wikipedi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189"/>
            <a:ext cx="1461504" cy="108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6D3F33-AAB0-1048-B062-FD02EF17FE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7065" y="5646"/>
            <a:ext cx="1614936" cy="1081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3335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103" y="59693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 Following are the maximum slides that students could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06888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Introduction: 2 Slides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Rationale:   1 Slide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Objectives:  1 Slide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Operational Definitions and Hypothesis: 2 Slide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Methodology &amp; Analysis Plan: 4 Slides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Reference: 1 slide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Gantt Chart/Budget/Data collection tool: NOT required in Presentation as it is already submitted in the agenda to all members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0585BD-0303-561C-A6E8-C9E3684AE7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8344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Heart failure is a multifactorial pathology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11" name="Picture 10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92068F-519F-7745-DCDD-0C0A8D46FC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7167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Heart failure is a multifactorial pathology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D469DD-82E3-7839-2F0E-BCEE5BC91C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5148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Rationale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9DFA97-8D89-E38B-0839-579BCE8119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4484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79F1A8-C5C1-569F-86F1-D45B485EFE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461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Definitions and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E07888-9057-47FE-2947-22EB80D27C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0763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Definitions and Hypothesis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DB9B85-CBCE-8113-367E-6CFAE940F0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902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F921E1-CF8F-F046-0B3A-C6DF038AE6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9683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8D578F-CE48-8957-30CF-0D33425AE3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9860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BA20F7-D7E8-BE43-5330-8D894199AB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6869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 &amp; Analysis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693584-AA26-FEC8-6E6F-3AD6AB23BA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5353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747" y="506919"/>
            <a:ext cx="10515600" cy="974151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(Vancouver Style)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747" y="1674254"/>
            <a:ext cx="10515600" cy="47557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Arial Font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7" name="Picture 6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B382C5-B50E-97F2-404B-AB4D27ADFC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2139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924" y="1661951"/>
            <a:ext cx="10515600" cy="3567775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br>
              <a:rPr lang="en-GB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6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Questions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1" y="0"/>
            <a:ext cx="11353800" cy="450761"/>
          </a:xfrm>
          <a:prstGeom prst="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800000"/>
              </a:solidFill>
            </a:endParaRPr>
          </a:p>
        </p:txBody>
      </p:sp>
      <p:pic>
        <p:nvPicPr>
          <p:cNvPr id="6" name="Picture 5" descr="Khyber Medical University - Wikiped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107" y="-17874"/>
            <a:ext cx="878307" cy="543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19636B-6AE5-2F60-4DF2-504AAFFE10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3485" y="-17874"/>
            <a:ext cx="818515" cy="5480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1132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3031</TotalTime>
  <Words>270</Words>
  <Application>Microsoft Office PowerPoint</Application>
  <PresentationFormat>Widescreen</PresentationFormat>
  <Paragraphs>99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Proposal      Arial (Title)- Khyber Medical University Research </vt:lpstr>
      <vt:lpstr>Guidelines Following are the maximum slides that students could use</vt:lpstr>
      <vt:lpstr>Introduction</vt:lpstr>
      <vt:lpstr>Introduction</vt:lpstr>
      <vt:lpstr>Rationale</vt:lpstr>
      <vt:lpstr>Objectives</vt:lpstr>
      <vt:lpstr>Operational Definitions and Hypothesis</vt:lpstr>
      <vt:lpstr>Operational Definitions and Hypothesis</vt:lpstr>
      <vt:lpstr>Methodology &amp; Analysis Plan</vt:lpstr>
      <vt:lpstr>Methodology &amp; Analysis Plan</vt:lpstr>
      <vt:lpstr>Methodology &amp; Analysis Plan</vt:lpstr>
      <vt:lpstr>Methodology &amp; Analysis Plan</vt:lpstr>
      <vt:lpstr>References (Vancouver Style)</vt:lpstr>
      <vt:lpstr>Thank You Any Questions</vt:lpstr>
    </vt:vector>
  </TitlesOfParts>
  <Company>Moorche 30 DVDs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Asif Khan</dc:creator>
  <cp:lastModifiedBy>Nasir Ahmad</cp:lastModifiedBy>
  <cp:revision>47</cp:revision>
  <dcterms:created xsi:type="dcterms:W3CDTF">2016-03-02T02:53:05Z</dcterms:created>
  <dcterms:modified xsi:type="dcterms:W3CDTF">2026-04-30T06:46:01Z</dcterms:modified>
</cp:coreProperties>
</file>